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58" r:id="rId5"/>
    <p:sldId id="262" r:id="rId6"/>
    <p:sldId id="268" r:id="rId7"/>
    <p:sldId id="261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 autoAdjust="0"/>
  </p:normalViewPr>
  <p:slideViewPr>
    <p:cSldViewPr>
      <p:cViewPr>
        <p:scale>
          <a:sx n="84" d="100"/>
          <a:sy n="84" d="100"/>
        </p:scale>
        <p:origin x="-4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6EFA6-52EA-4504-9C1E-24244DC1232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5D243-8545-4398-AD86-D65434A2A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5D243-8545-4398-AD86-D65434A2A5C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4" descr="110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068960"/>
            <a:ext cx="2195736" cy="2195736"/>
          </a:xfrm>
          <a:prstGeom prst="rect">
            <a:avLst/>
          </a:prstGeom>
          <a:noFill/>
        </p:spPr>
      </p:pic>
      <p:pic>
        <p:nvPicPr>
          <p:cNvPr id="11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509120"/>
            <a:ext cx="2573808" cy="1693566"/>
          </a:xfrm>
          <a:prstGeom prst="rect">
            <a:avLst/>
          </a:prstGeom>
          <a:noFill/>
        </p:spPr>
      </p:pic>
      <p:pic>
        <p:nvPicPr>
          <p:cNvPr id="1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 rot="4440927">
            <a:off x="2998308" y="1462702"/>
            <a:ext cx="520003" cy="465789"/>
          </a:xfrm>
          <a:prstGeom prst="rect">
            <a:avLst/>
          </a:prstGeom>
          <a:noFill/>
        </p:spPr>
      </p:pic>
      <p:pic>
        <p:nvPicPr>
          <p:cNvPr id="15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 rot="834491">
            <a:off x="1691680" y="1194048"/>
            <a:ext cx="647377" cy="579883"/>
          </a:xfrm>
          <a:prstGeom prst="rect">
            <a:avLst/>
          </a:prstGeom>
          <a:noFill/>
        </p:spPr>
      </p:pic>
      <p:pic>
        <p:nvPicPr>
          <p:cNvPr id="1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 rot="20765509" flipH="1">
            <a:off x="2467716" y="455488"/>
            <a:ext cx="474757" cy="425260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7860795" flipH="1">
            <a:off x="2387954" y="1542099"/>
            <a:ext cx="282402" cy="252959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184213" flipH="1">
            <a:off x="3250070" y="372908"/>
            <a:ext cx="282402" cy="252959"/>
          </a:xfrm>
          <a:prstGeom prst="rect">
            <a:avLst/>
          </a:prstGeom>
          <a:noFill/>
        </p:spPr>
      </p:pic>
      <p:pic>
        <p:nvPicPr>
          <p:cNvPr id="19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059832" y="0"/>
            <a:ext cx="4762500" cy="2295526"/>
          </a:xfrm>
          <a:prstGeom prst="rect">
            <a:avLst/>
          </a:prstGeom>
          <a:noFill/>
        </p:spPr>
      </p:pic>
      <p:pic>
        <p:nvPicPr>
          <p:cNvPr id="21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4760048">
            <a:off x="2262221" y="1712230"/>
            <a:ext cx="728934" cy="886319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noFill/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7624" y="548680"/>
            <a:ext cx="3960440" cy="3960440"/>
          </a:xfrm>
          <a:prstGeom prst="rect">
            <a:avLst/>
          </a:prstGeom>
          <a:noFill/>
        </p:spPr>
      </p:pic>
      <p:pic>
        <p:nvPicPr>
          <p:cNvPr id="2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3367660">
            <a:off x="2629973" y="626837"/>
            <a:ext cx="727507" cy="885062"/>
          </a:xfrm>
          <a:prstGeom prst="rect">
            <a:avLst/>
          </a:prstGeom>
          <a:noFill/>
        </p:spPr>
      </p:pic>
      <p:pic>
        <p:nvPicPr>
          <p:cNvPr id="22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12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 rot="2685555">
            <a:off x="626085" y="1528055"/>
            <a:ext cx="1617183" cy="2138855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218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0" name="Picture 4" descr="110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068960"/>
            <a:ext cx="2195736" cy="2195736"/>
          </a:xfrm>
          <a:prstGeom prst="rect">
            <a:avLst/>
          </a:prstGeom>
          <a:noFill/>
        </p:spPr>
      </p:pic>
      <p:pic>
        <p:nvPicPr>
          <p:cNvPr id="9228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509120"/>
            <a:ext cx="2573808" cy="1693566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 rot="4440927">
            <a:off x="3130519" y="1462702"/>
            <a:ext cx="520003" cy="465789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 rot="834491">
            <a:off x="1823891" y="1194048"/>
            <a:ext cx="647377" cy="579883"/>
          </a:xfrm>
          <a:prstGeom prst="rect">
            <a:avLst/>
          </a:prstGeom>
          <a:noFill/>
        </p:spPr>
      </p:pic>
      <p:pic>
        <p:nvPicPr>
          <p:cNvPr id="22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 rot="20765509" flipH="1">
            <a:off x="2599927" y="455488"/>
            <a:ext cx="474757" cy="425260"/>
          </a:xfrm>
          <a:prstGeom prst="rect">
            <a:avLst/>
          </a:prstGeom>
          <a:noFill/>
        </p:spPr>
      </p:pic>
      <p:pic>
        <p:nvPicPr>
          <p:cNvPr id="2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7860795" flipH="1">
            <a:off x="2520165" y="1542099"/>
            <a:ext cx="282402" cy="252959"/>
          </a:xfrm>
          <a:prstGeom prst="rect">
            <a:avLst/>
          </a:prstGeom>
          <a:noFill/>
        </p:spPr>
      </p:pic>
      <p:pic>
        <p:nvPicPr>
          <p:cNvPr id="25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184213" flipH="1">
            <a:off x="3382281" y="372908"/>
            <a:ext cx="282402" cy="252959"/>
          </a:xfrm>
          <a:prstGeom prst="rect">
            <a:avLst/>
          </a:prstGeom>
          <a:noFill/>
        </p:spPr>
      </p:pic>
      <p:pic>
        <p:nvPicPr>
          <p:cNvPr id="9240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347864" y="0"/>
            <a:ext cx="4762500" cy="2295526"/>
          </a:xfrm>
          <a:prstGeom prst="rect">
            <a:avLst/>
          </a:prstGeom>
          <a:noFill/>
        </p:spPr>
      </p:pic>
      <p:pic>
        <p:nvPicPr>
          <p:cNvPr id="3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4760048">
            <a:off x="2262221" y="1712230"/>
            <a:ext cx="728934" cy="886319"/>
          </a:xfrm>
          <a:prstGeom prst="rect">
            <a:avLst/>
          </a:prstGeom>
          <a:noFill/>
        </p:spPr>
      </p:pic>
      <p:pic>
        <p:nvPicPr>
          <p:cNvPr id="3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3367660">
            <a:off x="2629973" y="626837"/>
            <a:ext cx="727507" cy="885062"/>
          </a:xfrm>
          <a:prstGeom prst="rect">
            <a:avLst/>
          </a:prstGeom>
          <a:noFill/>
        </p:spPr>
      </p:pic>
      <p:pic>
        <p:nvPicPr>
          <p:cNvPr id="38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39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1992" y="152400"/>
            <a:ext cx="3960440" cy="3960440"/>
          </a:xfrm>
          <a:prstGeom prst="rect">
            <a:avLst/>
          </a:prstGeom>
          <a:noFill/>
        </p:spPr>
      </p:pic>
      <p:pic>
        <p:nvPicPr>
          <p:cNvPr id="923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 rot="2525172">
            <a:off x="684484" y="1607470"/>
            <a:ext cx="1617183" cy="2138855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 userDrawn="1"/>
        </p:nvSpPr>
        <p:spPr>
          <a:xfrm>
            <a:off x="0" y="116632"/>
            <a:ext cx="9144000" cy="6858000"/>
          </a:xfrm>
          <a:prstGeom prst="rect">
            <a:avLst/>
          </a:prstGeom>
          <a:solidFill>
            <a:srgbClr val="E3DFF7">
              <a:alpha val="69000"/>
            </a:srgbClr>
          </a:solidFill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BD52-5950-4F4F-8684-D99FAF53D51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8;&#1080;&#1082;\Desktop\3-44%20Volshebnaya_flejta_-_Vostochnaya_Skazka_(iPlayer.fm).mp3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8;&#1080;&#1082;\Desktop\3-44%20Volshebnaya_flejta_-_Vostochnaya_Skazka_(iPlayer.fm).mp3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8;&#1080;&#1082;\Desktop\3-44%20Volshebnaya_flejta_-_Vostochnaya_Skazka_(iPlayer.fm)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8;&#1080;&#1082;\Desktop\&#1086;&#1073;&#1088;&#1077;&#1079;&#1082;&#1072;.mp3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8;&#1080;&#1082;\Desktop\&#1048;&#1082;&#1086;&#1085;&#1085;&#1080;&#1082;&#1086;&#1074;&#1072;%20&#1042;.&#1040;\&#1087;&#1088;&#1077;&#1079;&#1077;&#1085;&#1090;&#1072;&#1094;&#1080;&#1103;%20&#1079;&#1072;&#1085;&#1103;&#1090;&#1080;&#1103;\&#1079;&#1074;&#1091;&#1082;%20&#1088;&#1077;&#1095;&#1082;&#1080;.mp3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рик\Desktop\Иконникова В.А\презентация занятия\облока с рекой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868"/>
            <a:ext cx="9144000" cy="69218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6864" cy="326779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Презентация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 smtClean="0"/>
              <a:t>к мини-деятельности</a:t>
            </a:r>
            <a:br>
              <a:rPr lang="ru-RU" sz="3600" i="1" dirty="0" smtClean="0"/>
            </a:br>
            <a:r>
              <a:rPr lang="ru-RU" sz="3600" i="1" dirty="0" smtClean="0"/>
              <a:t>по познавательно – речевому развитию в старшей группе</a:t>
            </a:r>
            <a:br>
              <a:rPr lang="ru-RU" sz="3600" i="1" dirty="0" smtClean="0"/>
            </a:br>
            <a:r>
              <a:rPr lang="ru-RU" sz="3600" i="1" dirty="0" smtClean="0"/>
              <a:t>на тему: </a:t>
            </a:r>
            <a:br>
              <a:rPr lang="ru-RU" sz="3600" i="1" dirty="0" smtClean="0"/>
            </a:br>
            <a:r>
              <a:rPr lang="ru-RU" sz="3600" i="1" dirty="0" smtClean="0"/>
              <a:t>«Страна прекрасных и ласковых слов».</a:t>
            </a:r>
            <a:endParaRPr lang="ru-RU" sz="3600" b="1" i="1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869160"/>
            <a:ext cx="6336704" cy="175260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Иконникова Вера Алексеевна, воспитатель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униципального бюджетного дошкольного образовательного учреждения «Кочкуровский детский сад   «Улыбка»    Кочкуровского муниципального района</a:t>
            </a:r>
          </a:p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b="1" i="1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Гарик\Desktop\Иконникова В.А\презентация занятия\733746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13585" cy="666936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051720" y="332656"/>
            <a:ext cx="446449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это рыбка - у неё улыбка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это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рыбочка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у неё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..(улыбочка 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это рыба - у неё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.(улыба)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это рыбина - у неё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.(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улыбина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это рыбица - у неё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.(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улыбица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Гарик\Desktop\Иконникова В.А\презентация занятия\23910456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5534561"/>
            <a:ext cx="38519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Дует лёгкий ветерок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меня есть кузовок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нём прекрасные слова-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Слова любви, слова добра.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436096" y="116632"/>
            <a:ext cx="37079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Теперь вы знаете, друзья,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есть чудесная страна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тропинка и лесок,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поле каждый колосок,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Речка, небо надо мною -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прекрасное, родное.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24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Гарик\Desktop\Иконникова В.А\презентация занятия\2-r-h1000-q75-m144813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57258" cy="6669360"/>
          </a:xfrm>
          <a:prstGeom prst="rect">
            <a:avLst/>
          </a:prstGeom>
          <a:noFill/>
        </p:spPr>
      </p:pic>
      <p:pic>
        <p:nvPicPr>
          <p:cNvPr id="5" name="3-44 Volshebnaya_flejta_-_Vostochnaya_Skaz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рик\Desktop\Иконникова В.А\презентация занятия\92306006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7384"/>
            <a:ext cx="9505056" cy="73448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3140968"/>
            <a:ext cx="588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Благодарю</a:t>
            </a:r>
          </a:p>
          <a:p>
            <a:pPr algn="ctr"/>
            <a:r>
              <a:rPr lang="ru-RU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7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-44 Volshebnaya_flejta_-_Vostochnaya_Skaz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Picture 2" descr="C:\Users\Гарик\Desktop\Иконникова В.А\презентация занятия\1362057582_slide0001_image0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0"/>
            <a:ext cx="9528986" cy="74614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isa\Downloads\artleo.com-9130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31840" y="3861048"/>
            <a:ext cx="3635896" cy="2004243"/>
          </a:xfrm>
        </p:spPr>
        <p:txBody>
          <a:bodyPr>
            <a:normAutofit fontScale="62500" lnSpcReduction="20000"/>
          </a:bodyPr>
          <a:lstStyle/>
          <a:p>
            <a:r>
              <a:rPr lang="ru-RU" sz="3300" b="1" i="1" dirty="0" smtClean="0">
                <a:solidFill>
                  <a:schemeClr val="bg1"/>
                </a:solidFill>
              </a:rPr>
              <a:t>Среди поля голубого</a:t>
            </a:r>
            <a:endParaRPr lang="ru-RU" sz="3300" b="1" dirty="0" smtClean="0">
              <a:solidFill>
                <a:schemeClr val="bg1"/>
              </a:solidFill>
            </a:endParaRPr>
          </a:p>
          <a:p>
            <a:r>
              <a:rPr lang="ru-RU" sz="3300" b="1" i="1" dirty="0" smtClean="0">
                <a:solidFill>
                  <a:schemeClr val="bg1"/>
                </a:solidFill>
              </a:rPr>
              <a:t>Яркий блеск огня большого</a:t>
            </a:r>
            <a:endParaRPr lang="ru-RU" sz="3300" b="1" dirty="0" smtClean="0">
              <a:solidFill>
                <a:schemeClr val="bg1"/>
              </a:solidFill>
            </a:endParaRPr>
          </a:p>
          <a:p>
            <a:r>
              <a:rPr lang="ru-RU" sz="3300" b="1" i="1" dirty="0" smtClean="0">
                <a:solidFill>
                  <a:schemeClr val="bg1"/>
                </a:solidFill>
              </a:rPr>
              <a:t>Не спеша огонь тот ходит,</a:t>
            </a:r>
            <a:endParaRPr lang="ru-RU" sz="3300" b="1" dirty="0" smtClean="0">
              <a:solidFill>
                <a:schemeClr val="bg1"/>
              </a:solidFill>
            </a:endParaRPr>
          </a:p>
          <a:p>
            <a:r>
              <a:rPr lang="ru-RU" sz="3300" b="1" i="1" dirty="0" smtClean="0">
                <a:solidFill>
                  <a:schemeClr val="bg1"/>
                </a:solidFill>
              </a:rPr>
              <a:t>Землю-матушку обходит,</a:t>
            </a:r>
            <a:endParaRPr lang="ru-RU" sz="3300" b="1" dirty="0" smtClean="0">
              <a:solidFill>
                <a:schemeClr val="bg1"/>
              </a:solidFill>
            </a:endParaRPr>
          </a:p>
          <a:p>
            <a:r>
              <a:rPr lang="ru-RU" sz="3300" b="1" i="1" dirty="0" smtClean="0">
                <a:solidFill>
                  <a:schemeClr val="bg1"/>
                </a:solidFill>
              </a:rPr>
              <a:t>Светит весело в оконце,</a:t>
            </a:r>
            <a:endParaRPr lang="ru-RU" sz="3300" b="1" dirty="0" smtClean="0">
              <a:solidFill>
                <a:schemeClr val="bg1"/>
              </a:solidFill>
            </a:endParaRPr>
          </a:p>
          <a:p>
            <a:r>
              <a:rPr lang="ru-RU" sz="3300" b="1" i="1" dirty="0" smtClean="0">
                <a:solidFill>
                  <a:schemeClr val="bg1"/>
                </a:solidFill>
              </a:rPr>
              <a:t>Что это, ребята, - солнце!</a:t>
            </a:r>
            <a:endParaRPr lang="ru-RU" sz="33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3-44 Volshebnaya_flejta_-_Vostochnaya_Skaz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Гарик\Desktop\Иконникова В.А\презентация занятия\8938685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8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15816" y="1791977"/>
            <a:ext cx="331236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Солнышко, солнышко,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Погуляй у речки.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Солнышко, солнышко,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Разбросай колечки.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колечки соберём,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Золочёные возьмём.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Покатаем, поваляем.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назад тебе вернём.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Гарик\Desktop\Иконникова В.А\презентация занятия\27141072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627"/>
            <a:ext cx="9144000" cy="696077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Гарик\Desktop\Иконникова В.А\презентация занятия\плывут обла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505056" cy="7380058"/>
          </a:xfrm>
          <a:prstGeom prst="rect">
            <a:avLst/>
          </a:prstGeom>
          <a:noFill/>
        </p:spPr>
      </p:pic>
      <p:pic>
        <p:nvPicPr>
          <p:cNvPr id="4" name="обрез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быстро по небу плывут облака!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Похоже одно на конька- горбунка,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Другое распахнуто, словно пальто,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А третье, похоже, не знаю на что!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Гарик\Desktop\Иконникова В.А\презентация занятия\67867865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4" y="116632"/>
            <a:ext cx="9113046" cy="691276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585788"/>
            <a:ext cx="9328150" cy="802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реч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Гарик\Desktop\Иконникова В.А\презентация занятия\5519829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627"/>
            <a:ext cx="9144000" cy="67893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11760" y="53732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Как промолвит речка волшебное словечко, засыпают раки, позабыв о драке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227</Words>
  <Application>Microsoft Office PowerPoint</Application>
  <PresentationFormat>Экран (4:3)</PresentationFormat>
  <Paragraphs>42</Paragraphs>
  <Slides>13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 к мини-деятельности по познавательно – речевому развитию в старшей группе на тему:  «Страна прекрасных и ласковых слов».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Гарик</cp:lastModifiedBy>
  <cp:revision>59</cp:revision>
  <dcterms:created xsi:type="dcterms:W3CDTF">2014-08-13T11:18:13Z</dcterms:created>
  <dcterms:modified xsi:type="dcterms:W3CDTF">2016-03-24T09:43:53Z</dcterms:modified>
</cp:coreProperties>
</file>